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EABF860-22E6-4A1C-8355-FFE9012F7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66A4CA0-E591-49D5-BA83-CBA244E49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4A3606D-A566-46F8-B6B9-596957C1A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BB0F985-3985-4600-B037-309C10DE8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A8ED77B-8C89-4FCA-AE0C-8B90B81E1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311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F8714F7-E0AD-4660-879F-AF9F789BB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0B6FAEA-8094-444A-9829-E58C63A6B2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64F138D-E91D-4286-AE10-E69A48418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56DEC8D-280D-4FBE-A6F0-775943C60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FA49B6D-B0A8-4ABA-ADFA-E00AE4E9C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173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626C5ACF-36C2-41E2-9CC3-E615F8ACEC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7587628-8F04-4A66-BF4A-42070F5A09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4AC2A5A-1B8F-43DE-BB0F-9F94189CD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3DC9C19-2137-478C-ABCB-9860C1CC0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A329D80-91DF-4A74-87B7-CC5F7C308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2206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60F7A1-BC2C-4F5B-B8BA-CDD4B3BD6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5A95783-72A4-45E2-B16D-7B0A277DB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5B3F06E-4A4A-46DA-8CA1-02813335A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379FA75-C265-420D-9E34-E5DA02817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F8A7453-82C5-4F5A-9F17-3EEAAA75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02814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3EBE211-F832-4C72-9D27-21929BFA5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BD96017-44C8-4E37-B49C-AFEFA0C1A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7CE2E-3902-4C2D-AA5E-D3FA7B623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2ED041C-E8AB-42B3-86AF-D19CC10CD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DA62B30-73A8-4932-8C12-C58A5DC9B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843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C7089A0-14CB-4758-9FDE-6A92BC404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7C40AE3-3205-45F5-B743-0EB9EDA2A1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5D78DB1-4532-4AAA-891D-4AE48D87C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CEA0414-0FFF-4C10-B912-30A91FDC2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9A437A8-9432-4DB8-B25D-01E5EE5E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133B7F0-F9AE-4DFE-AB73-793A147B4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695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B1E734-BE9A-4764-9A03-A40B6FC01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16D1225-44AB-4A62-9FE2-2E7CB7E91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D7F0476-4A90-45A7-8523-A6DC7009B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BEDCDF7-9549-41A0-85A7-84B5C64709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E6469E7-C0A1-428A-8C27-1CDC0F79C6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1CDCB9D-0C27-4D03-B247-8E7ACB433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2FA0FA84-FCA4-4F74-A155-17D73B1D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22819FE2-1438-4280-B554-B131C0357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342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7937B2E-7D8B-4397-AB06-6AB0F0750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880F1851-7BF8-4EDD-90B9-10BB385A8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C9339FD-24EF-4FE2-8FA1-6D854357C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4EEAF9D-66D3-4D91-9E66-BE11A8AB2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3716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3D58152-A855-4DB8-83B7-87688B0A0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2371F9D6-6CD3-4951-9A59-A8268FAFD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DD51258-FA3D-462A-8E9C-67C3206A7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997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9FBF0E6-CF4A-4217-ACFB-28483364F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A98E1EA-11B9-449D-8F36-EE1561C47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14B6E2C-7726-4B0C-91AE-BD7F9E5C1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AB7660A-B5DB-47E3-A965-F7D1FDFBB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DB717B5-0E2B-4D6E-9B46-7EE777897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B54EB71-4C49-4939-8CE4-52182D03B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872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E069050-1B84-4094-BAC7-D37C52AF0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BAA84BB-6554-4590-8328-008ECA6D3F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ADF292E-E363-4EBA-9425-5988F7E159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06DEE59-CCB2-46E0-BA22-E21AFF803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B5219D4-BDD8-4A8B-8F86-1EED234E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3B20EA7-5C59-45DA-BE90-0D17AFC77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291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4D2C798-B5DD-4F62-9B53-27AA775F7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C955918-98A9-453D-B0B9-B2E40F99E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E53AF33-3322-4EA0-A01C-05663F55A2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F5ADD-5ECA-480E-BC0F-0C9072B1B32E}" type="datetimeFigureOut">
              <a:rPr lang="nb-NO" smtClean="0"/>
              <a:t>08.12.2020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12E0C2D-83B9-4471-AFB4-5C0B9D8D27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7065C07-90C3-4DA3-BD0F-DB9CB2A65E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48DB9-DE76-436F-B83F-479C45B34CE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182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maps/NmrFJBqrCz7R4qBx9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5783" y="1235034"/>
            <a:ext cx="8815558" cy="5383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9909"/>
          </a:xfrm>
        </p:spPr>
        <p:txBody>
          <a:bodyPr/>
          <a:lstStyle/>
          <a:p>
            <a:r>
              <a:rPr lang="nb-NO" dirty="0" err="1">
                <a:solidFill>
                  <a:srgbClr val="0070C0"/>
                </a:solidFill>
              </a:rPr>
              <a:t>Frembanen</a:t>
            </a:r>
            <a:r>
              <a:rPr lang="nb-NO" dirty="0">
                <a:solidFill>
                  <a:srgbClr val="0070C0"/>
                </a:solidFill>
              </a:rPr>
              <a:t> banefordeling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5AAFC980-1C08-49B7-B7D1-73085B1B5FC7}"/>
              </a:ext>
            </a:extLst>
          </p:cNvPr>
          <p:cNvSpPr txBox="1"/>
          <p:nvPr/>
        </p:nvSpPr>
        <p:spPr>
          <a:xfrm>
            <a:off x="7721850" y="365125"/>
            <a:ext cx="46838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Du finner </a:t>
            </a:r>
            <a:r>
              <a:rPr lang="nb-NO" dirty="0" err="1"/>
              <a:t>Frembanen</a:t>
            </a:r>
            <a:r>
              <a:rPr lang="nb-NO" dirty="0"/>
              <a:t> i Nordraaks vei 67:</a:t>
            </a:r>
          </a:p>
          <a:p>
            <a:r>
              <a:rPr lang="nb-NO" dirty="0">
                <a:hlinkClick r:id="rId3"/>
              </a:rPr>
              <a:t>https://goo.gl/maps/NmrFJBqrCz7R4qBx9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70869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Frembanen banefordeling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Frembanen banefordeling</dc:title>
  <dc:creator>Oddbjørn Vistnes</dc:creator>
  <cp:lastModifiedBy>Oddbjørn Vistnes</cp:lastModifiedBy>
  <cp:revision>1</cp:revision>
  <dcterms:created xsi:type="dcterms:W3CDTF">2020-12-08T15:30:27Z</dcterms:created>
  <dcterms:modified xsi:type="dcterms:W3CDTF">2020-12-08T15:34:20Z</dcterms:modified>
</cp:coreProperties>
</file>