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1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åkon Torp Bugge" userId="936c191f-e011-4f35-838b-9ffc68614d8d" providerId="ADAL" clId="{1A09A928-BC4F-420F-9BBF-E9FA790DB4A7}"/>
    <pc:docChg chg="custSel modSld">
      <pc:chgData name="Håkon Torp Bugge" userId="936c191f-e011-4f35-838b-9ffc68614d8d" providerId="ADAL" clId="{1A09A928-BC4F-420F-9BBF-E9FA790DB4A7}" dt="2023-10-12T10:52:20.731" v="12" actId="20577"/>
      <pc:docMkLst>
        <pc:docMk/>
      </pc:docMkLst>
      <pc:sldChg chg="modSp mod">
        <pc:chgData name="Håkon Torp Bugge" userId="936c191f-e011-4f35-838b-9ffc68614d8d" providerId="ADAL" clId="{1A09A928-BC4F-420F-9BBF-E9FA790DB4A7}" dt="2023-10-12T10:52:20.731" v="12" actId="20577"/>
        <pc:sldMkLst>
          <pc:docMk/>
          <pc:sldMk cId="949502315" sldId="491"/>
        </pc:sldMkLst>
        <pc:spChg chg="mod">
          <ac:chgData name="Håkon Torp Bugge" userId="936c191f-e011-4f35-838b-9ffc68614d8d" providerId="ADAL" clId="{1A09A928-BC4F-420F-9BBF-E9FA790DB4A7}" dt="2023-10-12T10:52:20.731" v="12" actId="20577"/>
          <ac:spMkLst>
            <pc:docMk/>
            <pc:sldMk cId="949502315" sldId="491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7364DE-16D9-417E-9E97-F8EC74363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E3E8E2D-9D11-45DB-8CF1-EE36C0CFC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B946450-D223-4733-8A42-8E586C99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76485E9-84D9-4DE3-8069-0F6DD8532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D60300-B62B-4550-958E-27D7F1A43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854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BFA840-2E5D-44DB-A1E6-DB41E5EC4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291CBE0-3429-4164-A806-D567EC5D5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45FE3B7-9537-495A-91BC-714FEAB69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0BF56E-C771-415F-B652-BE2C0AAF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AD0A5E-AD8E-4C3C-8F4C-49E1E5B5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552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F06779E-DDDB-483D-A0C4-65A73F16F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0EBA78E-4B46-481E-969A-434D9B0A2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B8371A9-A70A-42B6-B9B5-F9400B713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BFB47F8-16C5-4B68-B452-70D9C509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67BA29-0BA1-4422-87E5-503EF2365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047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31285F-D513-476D-8493-316FDE66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DBC6F34-13C5-4464-830F-E11CE471F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0940145-83E6-4DF0-BC16-E2F3AC66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15B41C-DF85-4C17-91CD-3C77CC755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B367856-BBFA-4402-9CF2-DD10D8FDB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170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0B81DE-721F-4417-80B8-C8098F897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45084E0-8B5D-4EF2-9D52-C95E23C78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9CFBB1-DD27-4B5A-8D5F-D930BC601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E06B0D2-0C97-47E6-8158-02C7A17B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83CF8BA-9E42-460F-A512-816B93E55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643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E7E696-C437-440B-9DEC-C0B7497AB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93AF5E4-1B8F-4431-A629-CC467F1F2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120D42B-BE01-473E-BF7D-631CBA825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1B791D1-8380-40CC-8101-7A562087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A2B13C0-6C6C-4533-A0E6-1FD8369A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0FBF68C-B8BC-4A19-94F9-400C4C5FB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730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DFD0D4-4916-4772-85D0-A45BD1C2E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6D6E87A-23B5-47FE-A392-E58CE32CB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903DEF4-3BEA-48B0-9AC1-4E0919EAE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90329A6-39E5-454B-93B3-FA80A15AB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6794088-F9F8-48A7-BD38-0AFD449EA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DB22667-737F-4BA9-8579-9E20443E7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28EDB1D-52A2-4EAB-B6D7-A151521FB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1396CEF-3EA7-4778-8248-F353A44F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563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56D52B-5B2B-42D9-9E78-97015CEB8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6F3229A-6FB6-42A5-8A1B-7CACF988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43F6B88-16A8-4108-8172-5099A2768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D1D8145-9F4E-4CA5-A5B0-D86DD435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889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6C18F07-F5C7-4FCE-A680-FC6DA1273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7CD7E5A-8EE6-42F2-AD71-418AAA289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AC498D1-FC4E-4B42-A919-B3BDF8835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322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B59ACE-EBF0-422F-B3B8-C560D56D6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1C6E36-A569-4A84-91ED-9FCDF6048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1553181-E8AC-4E46-A8E2-20A8FBA99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E731445-6897-4A56-A573-57BE7A360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001FC12-5ECC-43D7-B50A-11AC50F3D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F30EF25-74EC-4A0C-BFDD-A1BB3C614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273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4494F7-8B79-4C34-852C-7FC5FC064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E060F65-3E23-4DCA-8F54-A1464D45E0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3AC2111-D6B4-4B0A-B11E-94509CAAD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B026DCB-21BE-4408-AC3D-A493CE7C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72DEF1D-0556-4F70-A9FF-1F1243178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A71ECF0-8B2C-41FF-A170-25475420B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473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7B8E7AC-21A6-462E-B210-F8D7268A3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49671FE-C17B-4E6B-931F-C4A2D496F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72EE2D-8480-4E6F-9D1C-C09B2B02C8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9B872-F463-434B-A2BB-85C3889FCAB1}" type="datetimeFigureOut">
              <a:rPr lang="nb-NO" smtClean="0"/>
              <a:t>12.10.2023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1F00D42-2F39-448F-BA43-46DCCFE51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54ACD5-44D5-472F-988B-740B3BA20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D5FEA-71B2-44D8-B9CE-9069D5A01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965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maps/WSs4esor6BbY4zeF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goo.gl/maps/8GhaoVg678ktz5Uf7" TargetMode="External"/><Relationship Id="rId4" Type="http://schemas.openxmlformats.org/officeDocument/2006/relationships/hyperlink" Target="https://goo.gl/maps/t5onjnoHSWMf4LVK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1028" y="2581871"/>
            <a:ext cx="4189668" cy="3523007"/>
          </a:xfrm>
          <a:prstGeom prst="rect">
            <a:avLst/>
          </a:prstGeom>
        </p:spPr>
      </p:pic>
      <p:sp>
        <p:nvSpPr>
          <p:cNvPr id="4" name="Pil: høyre 3"/>
          <p:cNvSpPr/>
          <p:nvPr/>
        </p:nvSpPr>
        <p:spPr>
          <a:xfrm rot="10800000">
            <a:off x="10193593" y="5276007"/>
            <a:ext cx="1514475" cy="600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Risløkka</a:t>
            </a:r>
          </a:p>
        </p:txBody>
      </p:sp>
      <p:sp>
        <p:nvSpPr>
          <p:cNvPr id="5" name="Pil: høyre 4"/>
          <p:cNvSpPr/>
          <p:nvPr/>
        </p:nvSpPr>
        <p:spPr>
          <a:xfrm>
            <a:off x="5740189" y="4917733"/>
            <a:ext cx="1039129" cy="600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KG2</a:t>
            </a:r>
          </a:p>
        </p:txBody>
      </p:sp>
      <p:sp>
        <p:nvSpPr>
          <p:cNvPr id="6" name="Pil: høyre 5"/>
          <p:cNvSpPr/>
          <p:nvPr/>
        </p:nvSpPr>
        <p:spPr>
          <a:xfrm rot="8264317">
            <a:off x="9473509" y="4136096"/>
            <a:ext cx="898544" cy="600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KG1</a:t>
            </a:r>
          </a:p>
        </p:txBody>
      </p:sp>
      <p:sp>
        <p:nvSpPr>
          <p:cNvPr id="7" name="Pil: høyre 6"/>
          <p:cNvSpPr/>
          <p:nvPr/>
        </p:nvSpPr>
        <p:spPr>
          <a:xfrm rot="5400000">
            <a:off x="8683652" y="1684615"/>
            <a:ext cx="2009775" cy="600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Bekkestuabanen</a:t>
            </a:r>
          </a:p>
        </p:txBody>
      </p:sp>
      <p:sp>
        <p:nvSpPr>
          <p:cNvPr id="8" name="Pil: høyre 7"/>
          <p:cNvSpPr/>
          <p:nvPr/>
        </p:nvSpPr>
        <p:spPr>
          <a:xfrm>
            <a:off x="6605707" y="5607762"/>
            <a:ext cx="1136205" cy="600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/>
              <a:t>Fanzone</a:t>
            </a:r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/>
        </p:nvSpPr>
        <p:spPr>
          <a:xfrm>
            <a:off x="118778" y="2769153"/>
            <a:ext cx="5177685" cy="204518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1600" b="1" dirty="0"/>
              <a:t>Baner</a:t>
            </a:r>
          </a:p>
          <a:p>
            <a:pPr lvl="1"/>
            <a:r>
              <a:rPr lang="nb-NO" sz="1600" b="1" dirty="0"/>
              <a:t>Nadderud Stadion </a:t>
            </a:r>
            <a:r>
              <a:rPr lang="nb-NO" sz="1600" dirty="0"/>
              <a:t>– ikke trening</a:t>
            </a:r>
          </a:p>
          <a:p>
            <a:pPr marL="457200" lvl="1" indent="0">
              <a:buNone/>
            </a:pPr>
            <a:r>
              <a:rPr lang="nb-NO" sz="1600" dirty="0">
                <a:hlinkClick r:id="rId3"/>
              </a:rPr>
              <a:t>https://goo.gl/maps/WSs4esor6BbY4zeFA</a:t>
            </a:r>
            <a:endParaRPr lang="nb-NO" sz="1600" dirty="0"/>
          </a:p>
          <a:p>
            <a:pPr lvl="1"/>
            <a:r>
              <a:rPr lang="nb-NO" sz="1600" b="1" dirty="0"/>
              <a:t>Nadderud KG1 </a:t>
            </a:r>
            <a:r>
              <a:rPr lang="nb-NO" sz="1600" dirty="0"/>
              <a:t>– SFB alternativ bane</a:t>
            </a:r>
          </a:p>
          <a:p>
            <a:pPr marL="457200" lvl="1" indent="0">
              <a:buNone/>
            </a:pPr>
            <a:r>
              <a:rPr lang="nb-NO" sz="1600" dirty="0">
                <a:hlinkClick r:id="rId4"/>
              </a:rPr>
              <a:t>https://goo.gl/maps/t5onjnoHSWMf4LVK9</a:t>
            </a:r>
            <a:endParaRPr lang="nb-NO" sz="1600" dirty="0"/>
          </a:p>
          <a:p>
            <a:pPr lvl="1"/>
            <a:r>
              <a:rPr lang="nb-NO" sz="1600" b="1" dirty="0"/>
              <a:t>Nadderud KG2 </a:t>
            </a:r>
            <a:r>
              <a:rPr lang="nb-NO" sz="1600" dirty="0"/>
              <a:t>– SFB hovedbane, 11-er og 9-er</a:t>
            </a:r>
          </a:p>
          <a:p>
            <a:pPr marL="457200" lvl="1" indent="0">
              <a:buNone/>
            </a:pPr>
            <a:r>
              <a:rPr lang="nb-NO" sz="1600" dirty="0">
                <a:hlinkClick r:id="rId5"/>
              </a:rPr>
              <a:t>https://goo.gl/maps/8GhaoVg678ktz5Uf7</a:t>
            </a:r>
            <a:endParaRPr lang="nb-NO" sz="1600" dirty="0"/>
          </a:p>
          <a:p>
            <a:pPr lvl="1"/>
            <a:r>
              <a:rPr lang="nb-NO" sz="1600" b="1" dirty="0"/>
              <a:t>Fanzone </a:t>
            </a:r>
            <a:r>
              <a:rPr lang="nb-NO" sz="1600" dirty="0"/>
              <a:t>- SFB 5-er fotball og 3v3</a:t>
            </a:r>
          </a:p>
          <a:p>
            <a:pPr lvl="1"/>
            <a:r>
              <a:rPr lang="nb-NO" sz="1600" b="1" dirty="0"/>
              <a:t>Bekkestuabanen/Nadderud Arena </a:t>
            </a:r>
            <a:r>
              <a:rPr lang="nb-NO" sz="1600" dirty="0"/>
              <a:t>– SFB hovedbane, 7-er og 5-er</a:t>
            </a:r>
          </a:p>
          <a:p>
            <a:pPr lvl="1"/>
            <a:r>
              <a:rPr lang="nb-NO" sz="1600" b="1" dirty="0"/>
              <a:t>Risløkka </a:t>
            </a:r>
            <a:r>
              <a:rPr lang="nb-NO" sz="1600" dirty="0"/>
              <a:t>- SFB </a:t>
            </a:r>
            <a:r>
              <a:rPr lang="nb-NO" sz="1600"/>
              <a:t>alternativ bane (gressflate)</a:t>
            </a:r>
            <a:endParaRPr lang="nb-NO" sz="160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18167"/>
            <a:ext cx="10515600" cy="869909"/>
          </a:xfrm>
        </p:spPr>
        <p:txBody>
          <a:bodyPr/>
          <a:lstStyle/>
          <a:p>
            <a:r>
              <a:rPr lang="nb-NO" b="1" dirty="0">
                <a:solidFill>
                  <a:srgbClr val="0070C0"/>
                </a:solidFill>
              </a:rPr>
              <a:t>Nadderud-anlegg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Pil: høyre 4"/>
          <p:cNvSpPr/>
          <p:nvPr/>
        </p:nvSpPr>
        <p:spPr>
          <a:xfrm>
            <a:off x="6601055" y="3989438"/>
            <a:ext cx="1039129" cy="600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Stadion</a:t>
            </a:r>
          </a:p>
        </p:txBody>
      </p:sp>
    </p:spTree>
    <p:extLst>
      <p:ext uri="{BB962C8B-B14F-4D97-AF65-F5344CB8AC3E}">
        <p14:creationId xmlns:p14="http://schemas.microsoft.com/office/powerpoint/2010/main" val="94950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327D137FC4CC4C86291C40E0237A00" ma:contentTypeVersion="13" ma:contentTypeDescription="Opprett et nytt dokument." ma:contentTypeScope="" ma:versionID="a211efb97438f278ef9b96d6b72ab0e4">
  <xsd:schema xmlns:xsd="http://www.w3.org/2001/XMLSchema" xmlns:xs="http://www.w3.org/2001/XMLSchema" xmlns:p="http://schemas.microsoft.com/office/2006/metadata/properties" xmlns:ns2="64620a47-e34c-4bc1-aa94-7ecc7e64a691" xmlns:ns3="8c7ed57d-0e50-4f49-a88c-77121ef10ae1" targetNamespace="http://schemas.microsoft.com/office/2006/metadata/properties" ma:root="true" ma:fieldsID="f96cc6f98b2a152fdf3a5790613c7967" ns2:_="" ns3:_="">
    <xsd:import namespace="64620a47-e34c-4bc1-aa94-7ecc7e64a691"/>
    <xsd:import namespace="8c7ed57d-0e50-4f49-a88c-77121ef10a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620a47-e34c-4bc1-aa94-7ecc7e64a6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739917e1-b9d0-448e-afdc-c0562325de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7ed57d-0e50-4f49-a88c-77121ef10ae1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71e410a4-0bd5-4ae6-ba53-4663ac1b07ff}" ma:internalName="TaxCatchAll" ma:showField="CatchAllData" ma:web="8c7ed57d-0e50-4f49-a88c-77121ef10a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620a47-e34c-4bc1-aa94-7ecc7e64a691">
      <Terms xmlns="http://schemas.microsoft.com/office/infopath/2007/PartnerControls"/>
    </lcf76f155ced4ddcb4097134ff3c332f>
    <TaxCatchAll xmlns="8c7ed57d-0e50-4f49-a88c-77121ef10ae1" xsi:nil="true"/>
  </documentManagement>
</p:properties>
</file>

<file path=customXml/itemProps1.xml><?xml version="1.0" encoding="utf-8"?>
<ds:datastoreItem xmlns:ds="http://schemas.openxmlformats.org/officeDocument/2006/customXml" ds:itemID="{EB1E606D-EDCF-44C2-9B9D-DBF19CA519A2}"/>
</file>

<file path=customXml/itemProps2.xml><?xml version="1.0" encoding="utf-8"?>
<ds:datastoreItem xmlns:ds="http://schemas.openxmlformats.org/officeDocument/2006/customXml" ds:itemID="{316945F2-68A3-4BA3-BF06-C1BB1A387ACB}"/>
</file>

<file path=customXml/itemProps3.xml><?xml version="1.0" encoding="utf-8"?>
<ds:datastoreItem xmlns:ds="http://schemas.openxmlformats.org/officeDocument/2006/customXml" ds:itemID="{43E96368-F47B-49E8-ACDA-D1FADF65281E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Nadderud-anlegg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Nadderud-anlegg</dc:title>
  <dc:creator>Oddbjørn Vistnes</dc:creator>
  <cp:lastModifiedBy>Håkon Torp Bugge</cp:lastModifiedBy>
  <cp:revision>2</cp:revision>
  <dcterms:created xsi:type="dcterms:W3CDTF">2020-12-08T15:29:04Z</dcterms:created>
  <dcterms:modified xsi:type="dcterms:W3CDTF">2023-10-12T10:52:22Z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0x010100E9327D137FC4CC4C86291C40E0237A00</vt:lpwstr>
  </property>
</Properties>
</file>